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65" r:id="rId3"/>
    <p:sldId id="260" r:id="rId4"/>
    <p:sldId id="262" r:id="rId5"/>
    <p:sldId id="261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ACED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33" autoAdjust="0"/>
  </p:normalViewPr>
  <p:slideViewPr>
    <p:cSldViewPr snapToGrid="0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1783D-94A7-4DFE-A3DC-689E9702399B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7897F-3521-492D-9C57-83A40C50EB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20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03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43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79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53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11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7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08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388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92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533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93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8F071-2AE2-484D-9373-F7EEEEFE1A40}" type="datetimeFigureOut">
              <a:rPr lang="ru-RU" smtClean="0"/>
              <a:t>21.04.2023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E0431-064E-45F1-BE48-630CE1786E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482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kipp.info/seminaryi-i-treningi/psixologicheskaya-pomoshh-uchastnikam-boevyix-dejstvij" TargetMode="External"/><Relationship Id="rId2" Type="http://schemas.openxmlformats.org/officeDocument/2006/relationships/hyperlink" Target="https://ckipp.info/seminaryi-i-treningi/psixologicheskaya-pomoshh-i-psixoterapiya-uchastnikov-boevyix-dejstvij-i-chlenov-ix-semej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away.php?to=https%3A%2F%2Ft.me%2FActZJS7zH8NlNGEy&amp;cc_key=" TargetMode="External"/><Relationship Id="rId7" Type="http://schemas.openxmlformats.org/officeDocument/2006/relationships/hyperlink" Target="https://www.youtube.com/channel/UC0dmy074bOv-30bJq87FYXg" TargetMode="External"/><Relationship Id="rId2" Type="http://schemas.openxmlformats.org/officeDocument/2006/relationships/hyperlink" Target="https://vk.com/club214841742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.me/Zhdu_muzha" TargetMode="External"/><Relationship Id="rId5" Type="http://schemas.openxmlformats.org/officeDocument/2006/relationships/hyperlink" Target="https://t.me/VeteranZ22" TargetMode="External"/><Relationship Id="rId4" Type="http://schemas.openxmlformats.org/officeDocument/2006/relationships/hyperlink" Target="https://vk.com/away.php?to=https%3A%2F%2Ft.me%2FSvfXx5VVp0o1WznX&amp;cc_key=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199" y="1213202"/>
            <a:ext cx="10872831" cy="2872236"/>
          </a:xfrm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8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ПСИХОЛОГИЧЕСКОЕ СОПРОВОЖДЕНИЕ И ПОДДЕРЖКА ГРАЖДАН, ПРИНИМАЮЩИХ УЧАСТИЕ В СПЕЦИАЛЬНОЙ ВОЕННОЙ ОПЕРАЦИИ, </a:t>
            </a:r>
            <a:br>
              <a:rPr kumimoji="0" lang="ru-RU" b="1" i="0" u="none" strike="noStrike" kern="18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b="1" i="0" u="none" strike="noStrike" kern="18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ЧЛЕНОВ ИХ СЕМЕЙ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79D8712D-B3B3-40C2-8B2C-CE3D2A913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6547" y="5130403"/>
            <a:ext cx="9824208" cy="1454954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Ответственный исполнитель: </a:t>
            </a:r>
            <a:r>
              <a:rPr lang="ru-RU" sz="1800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Мустафина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Гульнария</a:t>
            </a:r>
            <a:r>
              <a:rPr lang="ru-RU" sz="1800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 </a:t>
            </a:r>
            <a:r>
              <a:rPr lang="ru-RU" sz="1800" dirty="0" err="1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Шамиловна</a:t>
            </a:r>
            <a:r>
              <a:rPr lang="ru-RU" sz="1800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, </a:t>
            </a:r>
          </a:p>
          <a:p>
            <a:pPr marL="0" marR="0" lvl="0" indent="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психолог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ru-RU" sz="18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БУ «Сургутский многопрофильный реабилитационный центр»</a:t>
            </a:r>
            <a:endParaRPr kumimoji="0" lang="ru-RU" sz="1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30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3170" y="272306"/>
            <a:ext cx="10515600" cy="830510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«ПОЛЕЗНЫЕ» ССЫЛКИ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780D76A-99F8-4BD8-A314-BB719AE34E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70" y="1630611"/>
            <a:ext cx="7183895" cy="4630489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34EE6B9-8331-44A5-9F2A-7948010262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9765" y="1279527"/>
            <a:ext cx="2730498" cy="2047873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E11576FD-2D83-4581-8907-5C65C7D146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034120" y="3916097"/>
            <a:ext cx="2143125" cy="2851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088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104900" y="209725"/>
            <a:ext cx="9982200" cy="1300294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ООО «Центр клинической и прикладной психологии», г. Владивосток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649A9A-B6A0-44B2-8EB1-3EE638CA5F5C}"/>
              </a:ext>
            </a:extLst>
          </p:cNvPr>
          <p:cNvSpPr txBox="1"/>
          <p:nvPr/>
        </p:nvSpPr>
        <p:spPr>
          <a:xfrm>
            <a:off x="513126" y="1677799"/>
            <a:ext cx="11165747" cy="5563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РАБОТЫ:</a:t>
            </a:r>
            <a:endParaRPr lang="ru-RU" sz="16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консультирование и психотерапия;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Тренинги и семинары;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Независимая психологическая экспертиза;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психологов;</a:t>
            </a:r>
            <a:endParaRPr lang="ru-RU" sz="1600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Консалтинговая деятельность;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Научная деятельность.</a:t>
            </a:r>
            <a:endParaRPr lang="ru-RU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ПСИХОЛОГОВ: </a:t>
            </a:r>
          </a:p>
          <a:p>
            <a:pPr marL="285750" indent="-285750" algn="just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ru-RU" sz="1600" b="0" i="0" u="sng" strike="noStrike" kern="1200" cap="none" spc="0" normalizeH="0" baseline="0" noProof="0" dirty="0">
                <a:ln>
                  <a:noFill/>
                </a:ln>
                <a:solidFill>
                  <a:srgbClr val="8A4C9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Онлайн программа повышения квалификации "Психологическая помощь и психотерапия участников боевых действий и членов их семей</a:t>
            </a:r>
            <a:r>
              <a:rPr kumimoji="0" lang="ru-RU" sz="1600" b="0" i="0" strike="noStrike" kern="1200" cap="none" spc="0" normalizeH="0" baseline="0" noProof="0" dirty="0">
                <a:ln>
                  <a:noFill/>
                </a:ln>
                <a:solidFill>
                  <a:srgbClr val="8A4C99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"</a:t>
            </a:r>
            <a:r>
              <a:rPr kumimoji="0" lang="ru-RU" sz="1600" b="0" i="0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600" b="0" i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sz="1600" b="0" i="1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стоимость 25000р - 16 дней).</a:t>
            </a:r>
            <a:r>
              <a:rPr kumimoji="0" lang="ru-RU" sz="1600" b="0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прохождения обучения выдается удостоверение о повышении квалификации установленного образца</a:t>
            </a:r>
          </a:p>
          <a:p>
            <a:pPr marL="285750" indent="-285750" algn="just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r>
              <a:rPr kumimoji="0" lang="ru-RU" sz="1600" b="0" i="0" u="sng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Семинар Психологическая помощь участникам боевых действий</a:t>
            </a:r>
            <a:r>
              <a:rPr kumimoji="0" lang="ru-RU" sz="1600" b="0" i="0" u="sng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стоимость 8000р -2 дня).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окончании обучения выдается сертификат</a:t>
            </a:r>
          </a:p>
          <a:p>
            <a:pPr marL="285750" indent="-285750" algn="just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  <a:defRPr/>
            </a:pP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ts val="1000"/>
              <a:tabLst>
                <a:tab pos="457200" algn="l"/>
              </a:tabLst>
              <a:defRPr/>
            </a:pPr>
            <a:r>
              <a:rPr lang="ru-RU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Кадыров Руслан </a:t>
            </a:r>
            <a:r>
              <a:rPr lang="ru-RU" sz="1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Васитович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ген. директор ООО «Центр клинической и прикладной психологии», клинический 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психолог,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к.п.н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доцент, заведующий кафедрой общепсихологических дисциплин факультета общественного здоровья Тихоокеанского государственного медицинского университета, держатель сертификата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EuroPsy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специальностям: Педагогическая психология (Education)/Клиническая психология (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Clinical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Сертифицированный схема терапевт и EMDR терапевт, психолог - эксперт и преподаватель Дальневосточной ассоциации полиграфологов (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один из организаторов и координаторов Объединения)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285"/>
              </a:spcAf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SzPts val="1000"/>
              <a:tabLst>
                <a:tab pos="457200" algn="l"/>
              </a:tabLst>
              <a:defRPr/>
            </a:pPr>
            <a:endParaRPr lang="ru-RU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43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104899" y="327171"/>
            <a:ext cx="9982200" cy="87245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психологов </a:t>
            </a:r>
            <a:b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(Москва, Уфа, Омск, Красноярск и </a:t>
            </a:r>
            <a:r>
              <a:rPr lang="ru-RU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6D2D0F-EFE8-49CC-8744-4A26A1D91E6C}"/>
              </a:ext>
            </a:extLst>
          </p:cNvPr>
          <p:cNvSpPr txBox="1"/>
          <p:nvPr/>
        </p:nvSpPr>
        <p:spPr>
          <a:xfrm>
            <a:off x="299207" y="1446911"/>
            <a:ext cx="1159358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Открытое общественное </a:t>
            </a:r>
            <a:r>
              <a:rPr lang="ru-RU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российских психологов 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группа ВК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СоДействие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| ВКонтакте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vk.com)</a:t>
            </a:r>
            <a:endParaRPr lang="ru-RU" b="1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 Объединения - интеграция профессиональных усилий как можно большого количества российских психологов для оказания психологической помощи сотрудникам силовых ведомств, возвращающимся из зоны СВО, членам семей участников операции, гражданам РФ и беженцам с освобождённых территорий, нуждающимся в нашем содействии, а также для осуществления методической поддержки силовых психологов.</a:t>
            </a:r>
          </a:p>
          <a:p>
            <a:pPr algn="just"/>
            <a:endParaRPr lang="ru-RU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Телеграм-каналы: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СоДействие</a:t>
            </a: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 </a:t>
            </a:r>
            <a:r>
              <a:rPr lang="ru-RU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https://t.me/ActZJS7zH8NlNGEy</a:t>
            </a:r>
            <a:r>
              <a:rPr lang="ru-RU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содержит множество ссылок на</a:t>
            </a:r>
            <a:r>
              <a:rPr lang="ru-RU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обучающие программы, онлайн-курсы, лекции и т.д.;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«Боевая психология с Александром Караяни» </a:t>
            </a:r>
            <a:r>
              <a:rPr lang="ru-RU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https://t.me/SvfXx5VVp0o1WznX</a:t>
            </a:r>
            <a:r>
              <a:rPr lang="ru-RU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«Когда ты вернулся из боя» </a:t>
            </a:r>
            <a:r>
              <a:rPr lang="ru-RU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https://t.me/VeteranZ22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 посвящен информированию военнослужащих, вернувшихся из района боевых действий, о психологических последствиях участия в военных событиях, путях предупреждения и преодоления </a:t>
            </a:r>
            <a:r>
              <a:rPr lang="ru-RU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постбоевых</a:t>
            </a:r>
            <a:r>
              <a:rPr lang="ru-RU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психологических проблем, способах адаптации к мирной жизни;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«Жена офицера» </a:t>
            </a:r>
            <a:r>
              <a:rPr lang="ru-RU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https://t.me/Zhdu_muzha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к</a:t>
            </a:r>
            <a:r>
              <a:rPr lang="ru-RU" u="none" strike="noStrike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 предназначен для психологической поддержки жен военнослужащих и сотрудников силовых ведомств, участвующих и вернувшихся из района военных действий.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Ютуб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канал - 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Психология с профессором Александром Караяни - АК – YouTube</a:t>
            </a:r>
            <a:r>
              <a:rPr lang="ru-RU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Караяни Александр Григорьевич, 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чл.-кор. РАО, Заслуженный деятель науки РФ, доктор психологических наук, профессор, г. Санкт-Петербург (один из организаторов и координаторов Объединения)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just"/>
            <a:endParaRPr lang="ru-RU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b="1" i="0" dirty="0">
              <a:solidFill>
                <a:srgbClr val="000000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57554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8096" y="340747"/>
            <a:ext cx="10515600" cy="1016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Ближайшие мероприятия</a:t>
            </a: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1568685"/>
              </p:ext>
            </p:extLst>
          </p:nvPr>
        </p:nvGraphicFramePr>
        <p:xfrm>
          <a:off x="562062" y="1482551"/>
          <a:ext cx="10880521" cy="3371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2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90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Тематика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мероприятия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Дата и время проведения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111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Ответственный исполнитель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483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Эффективные диагностические инструменты по психологической травме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28.04.2023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6858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Жиляева Марина Ивановна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психолог, председатель Координационного Совета по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психологическому сопровождению социальной сферы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76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Программа клуба для членов семей мобилизованных и участников специальной военной операции «Мы вместе»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19.05.2023</a:t>
                      </a:r>
                    </a:p>
                    <a:p>
                      <a:pPr indent="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11.00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Вербицкая Елена Александровна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 БУ «Кондинский районный комплексный центр социального обслуживания населения»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418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45483" y="2161158"/>
            <a:ext cx="10515600" cy="163066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619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530</Words>
  <Application>Microsoft Office PowerPoint</Application>
  <PresentationFormat>Широкоэкранный</PresentationFormat>
  <Paragraphs>42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-apple-system</vt:lpstr>
      <vt:lpstr>Arial</vt:lpstr>
      <vt:lpstr>Arial Narrow</vt:lpstr>
      <vt:lpstr>Calibri</vt:lpstr>
      <vt:lpstr>Calibri Light</vt:lpstr>
      <vt:lpstr>Times New Roman</vt:lpstr>
      <vt:lpstr>Office Theme</vt:lpstr>
      <vt:lpstr>ПСИХОЛОГИЧЕСКОЕ СОПРОВОЖДЕНИЕ И ПОДДЕРЖКА ГРАЖДАН, ПРИНИМАЮЩИХ УЧАСТИЕ В СПЕЦИАЛЬНОЙ ВОЕННОЙ ОПЕРАЦИИ,  И ЧЛЕНОВ ИХ СЕМЕЙ </vt:lpstr>
      <vt:lpstr>«ПОЛЕЗНЫЕ» ССЫЛКИ</vt:lpstr>
      <vt:lpstr>ООО «Центр клинической и прикладной психологии», г. Владивосток</vt:lpstr>
      <vt:lpstr>Объединение психологов  (Москва, Уфа, Омск, Красноярск и др)</vt:lpstr>
      <vt:lpstr>Ближайшие мероприятия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Вебинары для психологов социальной сферы </dc:title>
  <dc:creator>Ксеневич Татьяна Петровна</dc:creator>
  <cp:lastModifiedBy>Кундухова Дарья Михайловна</cp:lastModifiedBy>
  <cp:revision>16</cp:revision>
  <dcterms:created xsi:type="dcterms:W3CDTF">2023-04-13T09:56:01Z</dcterms:created>
  <dcterms:modified xsi:type="dcterms:W3CDTF">2023-04-21T06:21:03Z</dcterms:modified>
</cp:coreProperties>
</file>